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6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C6B"/>
    <a:srgbClr val="0B3E6E"/>
    <a:srgbClr val="0A3C6D"/>
    <a:srgbClr val="3F657F"/>
    <a:srgbClr val="093A69"/>
    <a:srgbClr val="063C69"/>
    <a:srgbClr val="093E6C"/>
    <a:srgbClr val="024B7D"/>
    <a:srgbClr val="6C6E6D"/>
    <a:srgbClr val="616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E39F-1126-449B-E6D6-9C4BC4C7D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02442-E176-F16E-C038-349593AB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3C78C-697F-91B5-3FAB-04ED1C55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66B1-F36B-5583-1F0E-EDFA0D77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EC84-E04C-1427-8579-7889EF11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634E-E901-62DD-8AFB-10A7AB10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04506-FE00-80B5-8548-E3BF6B160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FF02-624C-607A-9C3F-36B14D8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B47AA-137F-A07D-3961-2A852E29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587E4-B890-6A14-00A6-253F04D4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F32C4-AD21-9F18-77FF-A6DC4DAA1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C0D3C-DD0C-C938-5506-56A21F09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6A4C-B715-A757-61D0-AC353150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4E75-402C-2657-92A7-8AD2FD74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B33C-70EA-6401-1FF8-137677DE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1EE3-8EDA-CD8F-D348-8361596B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F76F1-C7E5-117E-9AD1-09C4ADA5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8ACE-A41E-3C5F-225E-5DE69F9B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03255-9D0B-8B58-18CB-AC2ABB0B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7268-8370-01F5-482A-E1D23FCE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FFBD-6ED8-C4A7-0678-B296B08D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A7E8B-D8E4-E1DE-60E7-56FDF2EE4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421A5-3312-B89C-17F3-5BDF4DD5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82D4-F903-3BBA-4B41-A63F937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8314B-A748-2883-1955-343D692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4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12A4-43D0-ADD1-83EA-430DCC08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1144-20CC-F212-548B-2D9662889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4B47-D50E-5C3A-3E10-436E6EB25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58B-8021-FC23-7BE5-AFC8356A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05561-5AE4-AF72-3746-1F77A186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B4AC0-0809-45CE-AD22-F251BB3C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ABDA-3671-642C-B6E5-EE3C7766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B1C9-2D06-BF09-CA7B-A56285E0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1F115-11D8-2BD7-E503-08C746C8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BF5F7-D0C4-8A27-0B33-336880C0D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2CBE6-2E01-21AD-5296-64D3B6C8D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F564F-84F4-66F4-6FA0-6883CADA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6C472-11B4-0A13-869F-253A519F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40885-8969-C7E5-E93E-315E6BF9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9109-1E35-EAF8-7957-CEB96FFB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F5D74-9E53-C772-2609-75F937E2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9C1EF-268E-E073-77B3-AC5A04BC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4BF31-F309-8DAE-7B34-52A63F77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07D88-A590-6A70-F4D1-30FB138A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28A98-5E62-2284-564A-75AD6440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04CDA-EE69-C0DB-58AA-A34C02D5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50D4-7D12-8CA2-7144-3284C6AD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43848-5EA6-5D5A-DFE8-7769D845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9651F-AA01-A769-BCD6-F4331A7A4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21A86-F096-E92F-F966-552E0624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158A1-A2A2-3B03-A55B-16605B31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8AF9-E501-018D-C9D9-4EF82ACE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4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739D-20DE-825E-64EC-85F961DF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F0BE3-4AD8-1A32-366B-516236A3C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75D7C-904E-E5A6-19FC-45F679DF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EE282-7E34-2DF1-276E-3B569534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F7FFD-1EC7-B47D-F4C6-2EB9E2C1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45639-1FC5-F57B-C23E-14D7073E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84129-AEBA-0331-23F6-97B6838F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3DE55-C157-BA8C-EC17-9418B06D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7AF94-02FB-EE05-0F54-E0A36F8F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1837-03D7-4D27-8BD3-224B4596EE6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D8B8-D304-0C1C-BDB6-7C09CA1F6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107AA-E8A1-9F11-33B7-7FE6A38F2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53EC5E14-298E-161F-7E09-0983A5F92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31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858A0-246E-CAE2-11F6-A0550884AA08}"/>
              </a:ext>
            </a:extLst>
          </p:cNvPr>
          <p:cNvSpPr txBox="1"/>
          <p:nvPr/>
        </p:nvSpPr>
        <p:spPr>
          <a:xfrm>
            <a:off x="2800597" y="428738"/>
            <a:ext cx="6590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cs typeface="Vani" panose="02040502050405020303" pitchFamily="18" charset="0"/>
              </a:rPr>
              <a:t>A Video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6252E-8B8D-3489-FF4E-B194A0FA4163}"/>
              </a:ext>
            </a:extLst>
          </p:cNvPr>
          <p:cNvSpPr txBox="1"/>
          <p:nvPr/>
        </p:nvSpPr>
        <p:spPr>
          <a:xfrm>
            <a:off x="2800596" y="1612980"/>
            <a:ext cx="6590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pic>
        <p:nvPicPr>
          <p:cNvPr id="13" name="Picture 12" descr="A lighthouse with a light house&#10;&#10;Description automatically generated">
            <a:extLst>
              <a:ext uri="{FF2B5EF4-FFF2-40B4-BE49-F238E27FC236}">
                <a16:creationId xmlns:a16="http://schemas.microsoft.com/office/drawing/2014/main" id="{1A31887C-4F0D-09D9-4802-DF7C88315B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4" y="4843900"/>
            <a:ext cx="979714" cy="9797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C20491-FD64-9BAA-5507-C25794BDBC3B}"/>
              </a:ext>
            </a:extLst>
          </p:cNvPr>
          <p:cNvSpPr txBox="1"/>
          <p:nvPr/>
        </p:nvSpPr>
        <p:spPr>
          <a:xfrm>
            <a:off x="3776784" y="5010592"/>
            <a:ext cx="491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OurResoluteHope.com/1thessalonians</a:t>
            </a:r>
          </a:p>
          <a:p>
            <a:pPr algn="ctr"/>
            <a:r>
              <a:rPr lang="en-US" sz="18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YouTube/@OurResoluteHope/videos</a:t>
            </a:r>
          </a:p>
        </p:txBody>
      </p:sp>
      <p:pic>
        <p:nvPicPr>
          <p:cNvPr id="17" name="Picture 1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6B9B334-B032-DB88-889E-558943312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00" y="5760433"/>
            <a:ext cx="365760" cy="365760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2C2B3E48-31CD-5390-809B-86A412805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18" y="5760433"/>
            <a:ext cx="365760" cy="365760"/>
          </a:xfrm>
          <a:prstGeom prst="rect">
            <a:avLst/>
          </a:prstGeom>
        </p:spPr>
      </p:pic>
      <p:pic>
        <p:nvPicPr>
          <p:cNvPr id="19" name="Picture 18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F9062666-AF85-92F3-C9D8-2881786FC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36" y="5760433"/>
            <a:ext cx="528412" cy="365760"/>
          </a:xfrm>
          <a:prstGeom prst="rect">
            <a:avLst/>
          </a:prstGeom>
        </p:spPr>
      </p:pic>
      <p:pic>
        <p:nvPicPr>
          <p:cNvPr id="20" name="Picture 19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4B714BA2-5377-1AD2-24A1-1D6F55C7DD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82" y="4835564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8646862" y="3721187"/>
            <a:ext cx="2748966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8646862" y="3729381"/>
            <a:ext cx="25728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#9  It’s Too Late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5:1-11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5FDB70-BCA9-5728-5F9E-F2F69A6A9D75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DDC05-F089-8C4C-DF28-E44D6DD6AE44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7" name="Picture 6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F31D5BA4-38A2-1537-B2D0-3D863D9E4A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8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5042926" y="3740474"/>
            <a:ext cx="6139070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92462-D431-89BA-0A65-FFF19FA8DD17}"/>
              </a:ext>
            </a:extLst>
          </p:cNvPr>
          <p:cNvSpPr txBox="1"/>
          <p:nvPr/>
        </p:nvSpPr>
        <p:spPr>
          <a:xfrm>
            <a:off x="5042926" y="3729381"/>
            <a:ext cx="617675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#10  Instructions For The Family (Part 1)</a:t>
            </a:r>
          </a:p>
          <a:p>
            <a:pPr algn="r"/>
            <a:endParaRPr lang="en-US" sz="1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5:12-15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50F5A-1AE1-C2D8-1BB0-98000475167F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2FAD3-2357-2927-CF8C-4A0A7364FFBF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9" name="Picture 8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1D64BED1-00F5-B33D-21E8-A14DC2C644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5042926" y="3740474"/>
            <a:ext cx="6139070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92462-D431-89BA-0A65-FFF19FA8DD17}"/>
              </a:ext>
            </a:extLst>
          </p:cNvPr>
          <p:cNvSpPr txBox="1"/>
          <p:nvPr/>
        </p:nvSpPr>
        <p:spPr>
          <a:xfrm>
            <a:off x="5042926" y="3729381"/>
            <a:ext cx="617675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#11  Instructions For The Family (Part 2)</a:t>
            </a:r>
          </a:p>
          <a:p>
            <a:pPr algn="r"/>
            <a:endParaRPr lang="en-US" sz="1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5:16-24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7C2F5-1D91-BAC2-196F-E824D6235F10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16E67-C0D2-70E5-D9C1-D2708CF71651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9" name="Picture 8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41572E9E-A064-9624-B200-99047CC241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5042926" y="3740474"/>
            <a:ext cx="6139070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92462-D431-89BA-0A65-FFF19FA8DD17}"/>
              </a:ext>
            </a:extLst>
          </p:cNvPr>
          <p:cNvSpPr txBox="1"/>
          <p:nvPr/>
        </p:nvSpPr>
        <p:spPr>
          <a:xfrm>
            <a:off x="5015676" y="3729381"/>
            <a:ext cx="6204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#12  Instructions For The Family (Part 3)</a:t>
            </a:r>
          </a:p>
          <a:p>
            <a:pPr algn="r"/>
            <a:endParaRPr lang="en-US" sz="1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5:25-28</a:t>
            </a:r>
            <a:endParaRPr lang="en-US" sz="28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962D9-944F-0FE3-226D-F6DFF276766A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977BD-1A24-EFAF-1D76-A59A9484FC4C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9" name="Picture 8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FE3389D0-93EE-FC0B-5E94-5BD03B0801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8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304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73CD9-5F0D-F081-A2B0-ADCA3E993C02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2AA9E-480B-912D-0593-74E6666EC5F7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5180646" y="3721187"/>
            <a:ext cx="6215183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5130194" y="3729381"/>
            <a:ext cx="608948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#1  The Gospel – The Word With Power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1:1-10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2" name="Picture 1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D2494CDF-61E0-B1E1-9276-50A4CDC4F3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5842660" y="3721187"/>
            <a:ext cx="5553169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5953432" y="3729381"/>
            <a:ext cx="526625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#2  The Man Behind The Message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2:1-12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229486-6438-99D6-6144-8499729B482D}"/>
              </a:ext>
            </a:extLst>
          </p:cNvPr>
          <p:cNvGrpSpPr/>
          <p:nvPr/>
        </p:nvGrpSpPr>
        <p:grpSpPr>
          <a:xfrm>
            <a:off x="12179" y="5356923"/>
            <a:ext cx="8174970" cy="1412417"/>
            <a:chOff x="12179" y="5356923"/>
            <a:chExt cx="8174970" cy="14124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5999A6E-94BA-46AE-D5BE-D12EFB25E626}"/>
                </a:ext>
              </a:extLst>
            </p:cNvPr>
            <p:cNvSpPr/>
            <p:nvPr/>
          </p:nvSpPr>
          <p:spPr>
            <a:xfrm>
              <a:off x="12179" y="5356923"/>
              <a:ext cx="8174970" cy="1412417"/>
            </a:xfrm>
            <a:prstGeom prst="rect">
              <a:avLst/>
            </a:prstGeom>
            <a:solidFill>
              <a:srgbClr val="063C6B">
                <a:alpha val="52000"/>
              </a:srgbClr>
            </a:soli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253272-4687-C31B-3697-4AC4B55B133D}"/>
                </a:ext>
              </a:extLst>
            </p:cNvPr>
            <p:cNvSpPr txBox="1"/>
            <p:nvPr/>
          </p:nvSpPr>
          <p:spPr>
            <a:xfrm>
              <a:off x="2969308" y="5910014"/>
              <a:ext cx="52056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spc="30" dirty="0">
                  <a:solidFill>
                    <a:schemeClr val="bg1"/>
                  </a:solidFill>
                </a:rPr>
                <a:t>OurResoluteHope.com/1thessalonians</a:t>
              </a:r>
            </a:p>
          </p:txBody>
        </p:sp>
      </p:grpSp>
      <p:pic>
        <p:nvPicPr>
          <p:cNvPr id="9" name="Picture 8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C52993F4-164C-350F-D142-DA02F44B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5842660" y="3721187"/>
            <a:ext cx="5553169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6048715" y="3729381"/>
            <a:ext cx="5170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#3  The Heart That Would Be Led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2:13-20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93A975-1543-7B63-1462-7078AD6DE92A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4068C-214F-48D3-1264-EDF4819EDC93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7" name="Picture 6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2C732100-AC53-5C6A-168E-BBBDFB5F70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0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7735010" y="3721187"/>
            <a:ext cx="3660819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7735010" y="3729381"/>
            <a:ext cx="3484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#4  There’s A War On!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3:1-8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3927A-5239-0943-7099-C9FA8C974D6D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BADFA-1E46-86CC-76C6-2056C69ADBAA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7" name="Picture 6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EA704B67-7EB7-FCD5-84CA-E5C07CA6E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7374577" y="3721187"/>
            <a:ext cx="4021252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7485903" y="3729381"/>
            <a:ext cx="373377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#5  The People’s Prayer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3:9-13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F27D7-0946-241D-551D-0CC7CFA48D68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B5D107-9D5F-9DBD-D632-A2B12726D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" y="5683965"/>
            <a:ext cx="2152525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C5C6D-D256-F566-2E75-23C1AC5F1E53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</p:spTree>
    <p:extLst>
      <p:ext uri="{BB962C8B-B14F-4D97-AF65-F5344CB8AC3E}">
        <p14:creationId xmlns:p14="http://schemas.microsoft.com/office/powerpoint/2010/main" val="31889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7065818" y="3721187"/>
            <a:ext cx="4330011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7157287" y="3729381"/>
            <a:ext cx="406239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#6  Living A Life Of Purity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4:1-8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44D7E5-B1BC-8C7B-1247-538C97747FFE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828CF-829E-7E95-4226-F3C7B58DCDA5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7" name="Picture 6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D5E6DA62-9074-9DEE-52F4-7B8191A0F4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6096000" y="3721187"/>
            <a:ext cx="5299829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6205104" y="3729381"/>
            <a:ext cx="50145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#7  Ours Is A Shoe Leather Faith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4:9-12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325F2-360A-E62D-D1B7-C6906802B4D2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29FBB-7D9A-4142-FC74-EB3CDC2F7A21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7" name="Picture 6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92A54DB7-3572-D132-32B1-32695867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719ADE41-F47D-D3A9-D535-25620AF8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135"/>
          <a:stretch/>
        </p:blipFill>
        <p:spPr>
          <a:xfrm>
            <a:off x="20" y="0"/>
            <a:ext cx="12191980" cy="686629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B3A5C-5519-C5E4-8323-86A1F9AFBEA9}"/>
              </a:ext>
            </a:extLst>
          </p:cNvPr>
          <p:cNvSpPr txBox="1"/>
          <p:nvPr/>
        </p:nvSpPr>
        <p:spPr>
          <a:xfrm>
            <a:off x="4553505" y="654368"/>
            <a:ext cx="6590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Messages from</a:t>
            </a:r>
          </a:p>
          <a:p>
            <a:pPr algn="ctr"/>
            <a:r>
              <a:rPr lang="en-US" sz="8800" b="1" dirty="0">
                <a:ln w="22225">
                  <a:solidFill>
                    <a:srgbClr val="093A69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63C69"/>
                  </a:glow>
                </a:effectLst>
                <a:latin typeface="Vivaldi" panose="03020602050506090804" pitchFamily="66" charset="0"/>
              </a:rPr>
              <a:t>1 Thessalonians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35AB0-60B7-CF26-F3E9-282C0F1BEA93}"/>
              </a:ext>
            </a:extLst>
          </p:cNvPr>
          <p:cNvSpPr/>
          <p:nvPr/>
        </p:nvSpPr>
        <p:spPr>
          <a:xfrm>
            <a:off x="6210795" y="3721187"/>
            <a:ext cx="518503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624E9E-202D-01B3-051D-C939538EA829}"/>
              </a:ext>
            </a:extLst>
          </p:cNvPr>
          <p:cNvSpPr/>
          <p:nvPr/>
        </p:nvSpPr>
        <p:spPr>
          <a:xfrm>
            <a:off x="9203377" y="4304278"/>
            <a:ext cx="2092504" cy="518554"/>
          </a:xfrm>
          <a:prstGeom prst="roundRect">
            <a:avLst/>
          </a:prstGeom>
          <a:solidFill>
            <a:srgbClr val="0A3C6D">
              <a:alpha val="52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7D995-48B3-3078-1EC3-514431972CBE}"/>
              </a:ext>
            </a:extLst>
          </p:cNvPr>
          <p:cNvSpPr txBox="1"/>
          <p:nvPr/>
        </p:nvSpPr>
        <p:spPr>
          <a:xfrm>
            <a:off x="6315711" y="3729381"/>
            <a:ext cx="49039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#8  Death Has Been Conquered</a:t>
            </a:r>
          </a:p>
          <a:p>
            <a:pPr algn="r"/>
            <a:endParaRPr lang="en-US" sz="12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4:13-18</a:t>
            </a:r>
          </a:p>
          <a:p>
            <a:pPr algn="r"/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94841F-5CD7-63F8-06BF-0C2E63565BE9}"/>
              </a:ext>
            </a:extLst>
          </p:cNvPr>
          <p:cNvSpPr/>
          <p:nvPr/>
        </p:nvSpPr>
        <p:spPr>
          <a:xfrm>
            <a:off x="12179" y="5356923"/>
            <a:ext cx="8174970" cy="1412417"/>
          </a:xfrm>
          <a:prstGeom prst="rect">
            <a:avLst/>
          </a:prstGeom>
          <a:solidFill>
            <a:srgbClr val="063C6B">
              <a:alpha val="52000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25F85-446E-646E-3E0B-5732EB8A9CCD}"/>
              </a:ext>
            </a:extLst>
          </p:cNvPr>
          <p:cNvSpPr txBox="1"/>
          <p:nvPr/>
        </p:nvSpPr>
        <p:spPr>
          <a:xfrm>
            <a:off x="2969308" y="5910014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chemeClr val="bg1"/>
                </a:solidFill>
              </a:rPr>
              <a:t>OurResoluteHope.com/1thessalonians</a:t>
            </a:r>
          </a:p>
        </p:txBody>
      </p:sp>
      <p:pic>
        <p:nvPicPr>
          <p:cNvPr id="7" name="Picture 6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F4AFBF40-B62B-C286-7E89-BA2205AE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2" y="5627007"/>
            <a:ext cx="1027677" cy="1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35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239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Century</vt:lpstr>
      <vt:lpstr>Vivaldi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Russin</dc:creator>
  <cp:lastModifiedBy>John Russin</cp:lastModifiedBy>
  <cp:revision>38</cp:revision>
  <dcterms:created xsi:type="dcterms:W3CDTF">2022-11-29T20:01:15Z</dcterms:created>
  <dcterms:modified xsi:type="dcterms:W3CDTF">2024-02-11T05:30:45Z</dcterms:modified>
</cp:coreProperties>
</file>