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18" r:id="rId3"/>
    <p:sldId id="323" r:id="rId4"/>
    <p:sldId id="324" r:id="rId5"/>
    <p:sldId id="325" r:id="rId6"/>
    <p:sldId id="3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EB6"/>
    <a:srgbClr val="58351B"/>
    <a:srgbClr val="EEB448"/>
    <a:srgbClr val="E6E6E6"/>
    <a:srgbClr val="694D2E"/>
    <a:srgbClr val="EBDDB6"/>
    <a:srgbClr val="393428"/>
    <a:srgbClr val="063C6B"/>
    <a:srgbClr val="0B3E6E"/>
    <a:srgbClr val="0A3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E39F-1126-449B-E6D6-9C4BC4C7D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02442-E176-F16E-C038-349593AB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3C78C-697F-91B5-3FAB-04ED1C55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B66B1-F36B-5583-1F0E-EDFA0D77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EC84-E04C-1427-8579-7889EF11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634E-E901-62DD-8AFB-10A7AB10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04506-FE00-80B5-8548-E3BF6B160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FF02-624C-607A-9C3F-36B14D8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B47AA-137F-A07D-3961-2A852E29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587E4-B890-6A14-00A6-253F04D4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F32C4-AD21-9F18-77FF-A6DC4DAA1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C0D3C-DD0C-C938-5506-56A21F09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6A4C-B715-A757-61D0-AC353150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4E75-402C-2657-92A7-8AD2FD74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B33C-70EA-6401-1FF8-137677DE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1EE3-8EDA-CD8F-D348-8361596B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F76F1-C7E5-117E-9AD1-09C4ADA5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8ACE-A41E-3C5F-225E-5DE69F9B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03255-9D0B-8B58-18CB-AC2ABB0B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7268-8370-01F5-482A-E1D23FCE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FFBD-6ED8-C4A7-0678-B296B08D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A7E8B-D8E4-E1DE-60E7-56FDF2EE4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421A5-3312-B89C-17F3-5BDF4DD5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682D4-F903-3BBA-4B41-A63F937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8314B-A748-2883-1955-343D692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4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12A4-43D0-ADD1-83EA-430DCC08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1144-20CC-F212-548B-2D9662889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4B47-D50E-5C3A-3E10-436E6EB25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58B-8021-FC23-7BE5-AFC8356A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05561-5AE4-AF72-3746-1F77A186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B4AC0-0809-45CE-AD22-F251BB3C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ABDA-3671-642C-B6E5-EE3C7766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B1C9-2D06-BF09-CA7B-A56285E0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1F115-11D8-2BD7-E503-08C746C8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BF5F7-D0C4-8A27-0B33-336880C0D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2CBE6-2E01-21AD-5296-64D3B6C8D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F564F-84F4-66F4-6FA0-6883CADA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6C472-11B4-0A13-869F-253A519F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40885-8969-C7E5-E93E-315E6BF9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9109-1E35-EAF8-7957-CEB96FFB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F5D74-9E53-C772-2609-75F937E2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9C1EF-268E-E073-77B3-AC5A04BC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4BF31-F309-8DAE-7B34-52A63F77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07D88-A590-6A70-F4D1-30FB138A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28A98-5E62-2284-564A-75AD6440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04CDA-EE69-C0DB-58AA-A34C02D5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50D4-7D12-8CA2-7144-3284C6AD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43848-5EA6-5D5A-DFE8-7769D8451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9651F-AA01-A769-BCD6-F4331A7A4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21A86-F096-E92F-F966-552E0624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158A1-A2A2-3B03-A55B-16605B31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8AF9-E501-018D-C9D9-4EF82ACE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4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739D-20DE-825E-64EC-85F961DF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F0BE3-4AD8-1A32-366B-516236A3C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75D7C-904E-E5A6-19FC-45F679DF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EE282-7E34-2DF1-276E-3B569534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F7FFD-1EC7-B47D-F4C6-2EB9E2C1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45639-1FC5-F57B-C23E-14D7073E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84129-AEBA-0331-23F6-97B6838F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3DE55-C157-BA8C-EC17-9418B06D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7AF94-02FB-EE05-0F54-E0A36F8FE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1837-03D7-4D27-8BD3-224B4596EE61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D8B8-D304-0C1C-BDB6-7C09CA1F6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107AA-E8A1-9F11-33B7-7FE6A38F2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3DFC5-E60C-491B-8752-ED894FC8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F8E5DB60-1EF7-FCBB-0D92-05FB1084B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31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69B09-764B-CB2A-C6F0-5BF1CA564F74}"/>
              </a:ext>
            </a:extLst>
          </p:cNvPr>
          <p:cNvSpPr txBox="1"/>
          <p:nvPr/>
        </p:nvSpPr>
        <p:spPr>
          <a:xfrm>
            <a:off x="2897047" y="483326"/>
            <a:ext cx="639790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A Video Study</a:t>
            </a:r>
          </a:p>
          <a:p>
            <a:pPr algn="ctr"/>
            <a:endParaRPr lang="en-US" sz="1200" dirty="0">
              <a:solidFill>
                <a:srgbClr val="EEB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algn="ctr"/>
            <a:r>
              <a:rPr lang="en-US" sz="5400" b="1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2 Thessalonians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3D7FB-7B92-A9E8-3517-C4EDFF5743D7}"/>
              </a:ext>
            </a:extLst>
          </p:cNvPr>
          <p:cNvSpPr txBox="1"/>
          <p:nvPr/>
        </p:nvSpPr>
        <p:spPr>
          <a:xfrm>
            <a:off x="4405635" y="5263336"/>
            <a:ext cx="4755002" cy="40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spc="30" dirty="0">
                <a:solidFill>
                  <a:srgbClr val="EFD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OurResoluteHope.com/2thessalonians</a:t>
            </a:r>
          </a:p>
        </p:txBody>
      </p:sp>
      <p:pic>
        <p:nvPicPr>
          <p:cNvPr id="7" name="Picture 6" descr="A lighthouse with a light house&#10;&#10;Description automatically generated">
            <a:extLst>
              <a:ext uri="{FF2B5EF4-FFF2-40B4-BE49-F238E27FC236}">
                <a16:creationId xmlns:a16="http://schemas.microsoft.com/office/drawing/2014/main" id="{EA9437E7-0D7E-4AF7-4953-034EB1ABB8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94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30" y="5170383"/>
            <a:ext cx="1005840" cy="1005840"/>
          </a:xfrm>
          <a:prstGeom prst="rect">
            <a:avLst/>
          </a:prstGeom>
        </p:spPr>
      </p:pic>
      <p:pic>
        <p:nvPicPr>
          <p:cNvPr id="8" name="Picture 7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4A385A69-5236-1573-D9F8-AA5AA722D7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30" y="5170383"/>
            <a:ext cx="1005840" cy="1005840"/>
          </a:xfrm>
          <a:prstGeom prst="rect">
            <a:avLst/>
          </a:prstGeom>
        </p:spPr>
      </p:pic>
      <p:pic>
        <p:nvPicPr>
          <p:cNvPr id="9" name="Picture 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05FDDD8-C3EA-A39F-755C-11A2B71A6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48" y="5810463"/>
            <a:ext cx="365760" cy="36576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0E0515B1-94C0-6CE9-8617-8BA2AA4BB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53" y="5810463"/>
            <a:ext cx="365760" cy="365760"/>
          </a:xfrm>
          <a:prstGeom prst="rect">
            <a:avLst/>
          </a:prstGeom>
        </p:spPr>
      </p:pic>
      <p:pic>
        <p:nvPicPr>
          <p:cNvPr id="11" name="Picture 10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5AF51013-F20D-2CCA-680B-F019F9570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65" y="5827716"/>
            <a:ext cx="52841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4550D2B0-E98B-AB74-7BF8-B31573C48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1595"/>
          <a:stretch/>
        </p:blipFill>
        <p:spPr>
          <a:xfrm>
            <a:off x="20" y="1282"/>
            <a:ext cx="12191980" cy="6856718"/>
          </a:xfrm>
          <a:prstGeom prst="roundRect">
            <a:avLst>
              <a:gd name="adj" fmla="val 16667"/>
            </a:avLst>
          </a:prstGeom>
          <a:ln w="38100">
            <a:solidFill>
              <a:srgbClr val="39342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20B1B-5421-F037-33E3-C61777CD6224}"/>
              </a:ext>
            </a:extLst>
          </p:cNvPr>
          <p:cNvSpPr txBox="1"/>
          <p:nvPr/>
        </p:nvSpPr>
        <p:spPr>
          <a:xfrm>
            <a:off x="1481977" y="378823"/>
            <a:ext cx="84705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A Journey Through</a:t>
            </a:r>
          </a:p>
          <a:p>
            <a:pPr algn="ctr"/>
            <a:r>
              <a:rPr lang="en-US" sz="7200" b="1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2 Thessalonians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1FC93-F044-41EF-8CAE-C3C6760C6010}"/>
              </a:ext>
            </a:extLst>
          </p:cNvPr>
          <p:cNvSpPr txBox="1"/>
          <p:nvPr/>
        </p:nvSpPr>
        <p:spPr>
          <a:xfrm>
            <a:off x="2734177" y="5690099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rgbClr val="EFDEB6"/>
                </a:solidFill>
              </a:rPr>
              <a:t>OurResoluteHope.com/2thessalonians</a:t>
            </a:r>
          </a:p>
        </p:txBody>
      </p:sp>
      <p:pic>
        <p:nvPicPr>
          <p:cNvPr id="11" name="Picture 10" descr="A lighthouse with a light house&#10;&#10;Description automatically generated">
            <a:extLst>
              <a:ext uri="{FF2B5EF4-FFF2-40B4-BE49-F238E27FC236}">
                <a16:creationId xmlns:a16="http://schemas.microsoft.com/office/drawing/2014/main" id="{0DF5E9EA-3568-B2B3-64FC-3DCF67A1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94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37" y="5420157"/>
            <a:ext cx="979714" cy="979714"/>
          </a:xfrm>
          <a:prstGeom prst="rect">
            <a:avLst/>
          </a:prstGeom>
        </p:spPr>
      </p:pic>
      <p:pic>
        <p:nvPicPr>
          <p:cNvPr id="12" name="Picture 11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71A48C74-159B-65DB-18B4-2E33734291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55" y="5398320"/>
            <a:ext cx="1027677" cy="102767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BD7983-79D6-5F62-2D2B-0121FD35F76B}"/>
              </a:ext>
            </a:extLst>
          </p:cNvPr>
          <p:cNvSpPr/>
          <p:nvPr/>
        </p:nvSpPr>
        <p:spPr>
          <a:xfrm>
            <a:off x="5263722" y="3258336"/>
            <a:ext cx="6268445" cy="860931"/>
          </a:xfrm>
          <a:prstGeom prst="roundRect">
            <a:avLst/>
          </a:prstGeom>
          <a:solidFill>
            <a:srgbClr val="58351B">
              <a:alpha val="5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218E3-4BA2-D15C-AE0E-762CF9BA1228}"/>
              </a:ext>
            </a:extLst>
          </p:cNvPr>
          <p:cNvSpPr txBox="1"/>
          <p:nvPr/>
        </p:nvSpPr>
        <p:spPr>
          <a:xfrm>
            <a:off x="5515712" y="3346585"/>
            <a:ext cx="6016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#</a:t>
            </a:r>
            <a:r>
              <a:rPr lang="en-US" sz="40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1  Because He Is Good, He Is Just</a:t>
            </a:r>
            <a:endParaRPr lang="en-US" sz="3600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20604020202020204" pitchFamily="18" charset="0"/>
              <a:ea typeface="ADLaM Display" panose="02010000000000000000" pitchFamily="2" charset="0"/>
              <a:cs typeface="Vijaya" panose="02020604020202020204" pitchFamily="18" charset="0"/>
            </a:endParaRPr>
          </a:p>
          <a:p>
            <a:pPr algn="r"/>
            <a:endParaRPr lang="en-US" sz="1200" b="1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2800" dirty="0">
                <a:solidFill>
                  <a:srgbClr val="EFD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Chapter 1:1-12</a:t>
            </a:r>
          </a:p>
        </p:txBody>
      </p:sp>
    </p:spTree>
    <p:extLst>
      <p:ext uri="{BB962C8B-B14F-4D97-AF65-F5344CB8AC3E}">
        <p14:creationId xmlns:p14="http://schemas.microsoft.com/office/powerpoint/2010/main" val="392259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4550D2B0-E98B-AB74-7BF8-B31573C48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1595"/>
          <a:stretch/>
        </p:blipFill>
        <p:spPr>
          <a:xfrm>
            <a:off x="20" y="1282"/>
            <a:ext cx="12191980" cy="6856718"/>
          </a:xfrm>
          <a:prstGeom prst="roundRect">
            <a:avLst>
              <a:gd name="adj" fmla="val 16667"/>
            </a:avLst>
          </a:prstGeom>
          <a:ln w="38100">
            <a:solidFill>
              <a:srgbClr val="39342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20B1B-5421-F037-33E3-C61777CD6224}"/>
              </a:ext>
            </a:extLst>
          </p:cNvPr>
          <p:cNvSpPr txBox="1"/>
          <p:nvPr/>
        </p:nvSpPr>
        <p:spPr>
          <a:xfrm>
            <a:off x="1481977" y="378823"/>
            <a:ext cx="84705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A Journey Through</a:t>
            </a:r>
          </a:p>
          <a:p>
            <a:pPr algn="ctr"/>
            <a:r>
              <a:rPr lang="en-US" sz="7200" b="1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2 Thessalonians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1FC93-F044-41EF-8CAE-C3C6760C6010}"/>
              </a:ext>
            </a:extLst>
          </p:cNvPr>
          <p:cNvSpPr txBox="1"/>
          <p:nvPr/>
        </p:nvSpPr>
        <p:spPr>
          <a:xfrm>
            <a:off x="2734177" y="5690099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rgbClr val="EFDEB6"/>
                </a:solidFill>
              </a:rPr>
              <a:t>OurResoluteHope.com/2thessalonians</a:t>
            </a:r>
          </a:p>
        </p:txBody>
      </p:sp>
      <p:pic>
        <p:nvPicPr>
          <p:cNvPr id="11" name="Picture 10" descr="A lighthouse with a light house&#10;&#10;Description automatically generated">
            <a:extLst>
              <a:ext uri="{FF2B5EF4-FFF2-40B4-BE49-F238E27FC236}">
                <a16:creationId xmlns:a16="http://schemas.microsoft.com/office/drawing/2014/main" id="{0DF5E9EA-3568-B2B3-64FC-3DCF67A1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94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37" y="5420157"/>
            <a:ext cx="979714" cy="979714"/>
          </a:xfrm>
          <a:prstGeom prst="rect">
            <a:avLst/>
          </a:prstGeom>
        </p:spPr>
      </p:pic>
      <p:pic>
        <p:nvPicPr>
          <p:cNvPr id="12" name="Picture 11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71A48C74-159B-65DB-18B4-2E33734291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55" y="5407094"/>
            <a:ext cx="1027677" cy="102767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BD7983-79D6-5F62-2D2B-0121FD35F76B}"/>
              </a:ext>
            </a:extLst>
          </p:cNvPr>
          <p:cNvSpPr/>
          <p:nvPr/>
        </p:nvSpPr>
        <p:spPr>
          <a:xfrm>
            <a:off x="6405523" y="3224337"/>
            <a:ext cx="5205630" cy="860931"/>
          </a:xfrm>
          <a:prstGeom prst="roundRect">
            <a:avLst/>
          </a:prstGeom>
          <a:solidFill>
            <a:srgbClr val="58351B">
              <a:alpha val="5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218E3-4BA2-D15C-AE0E-762CF9BA1228}"/>
              </a:ext>
            </a:extLst>
          </p:cNvPr>
          <p:cNvSpPr txBox="1"/>
          <p:nvPr/>
        </p:nvSpPr>
        <p:spPr>
          <a:xfrm>
            <a:off x="6724377" y="3346585"/>
            <a:ext cx="48077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#</a:t>
            </a:r>
            <a:r>
              <a:rPr lang="en-US" sz="40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2  Signs Of The Judgement</a:t>
            </a:r>
            <a:endParaRPr lang="en-US" sz="3600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20604020202020204" pitchFamily="18" charset="0"/>
              <a:ea typeface="ADLaM Display" panose="02010000000000000000" pitchFamily="2" charset="0"/>
              <a:cs typeface="Vijaya" panose="02020604020202020204" pitchFamily="18" charset="0"/>
            </a:endParaRPr>
          </a:p>
          <a:p>
            <a:pPr algn="r"/>
            <a:endParaRPr lang="en-US" sz="1200" b="1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3200" dirty="0">
                <a:solidFill>
                  <a:srgbClr val="EFD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Chapter 2:1-12</a:t>
            </a:r>
          </a:p>
        </p:txBody>
      </p:sp>
    </p:spTree>
    <p:extLst>
      <p:ext uri="{BB962C8B-B14F-4D97-AF65-F5344CB8AC3E}">
        <p14:creationId xmlns:p14="http://schemas.microsoft.com/office/powerpoint/2010/main" val="368140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4550D2B0-E98B-AB74-7BF8-B31573C48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1595"/>
          <a:stretch/>
        </p:blipFill>
        <p:spPr>
          <a:xfrm>
            <a:off x="20" y="1282"/>
            <a:ext cx="12191980" cy="6856718"/>
          </a:xfrm>
          <a:prstGeom prst="roundRect">
            <a:avLst>
              <a:gd name="adj" fmla="val 16667"/>
            </a:avLst>
          </a:prstGeom>
          <a:ln w="38100">
            <a:solidFill>
              <a:srgbClr val="39342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20B1B-5421-F037-33E3-C61777CD6224}"/>
              </a:ext>
            </a:extLst>
          </p:cNvPr>
          <p:cNvSpPr txBox="1"/>
          <p:nvPr/>
        </p:nvSpPr>
        <p:spPr>
          <a:xfrm>
            <a:off x="1481977" y="378823"/>
            <a:ext cx="84705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A Journey Through</a:t>
            </a:r>
          </a:p>
          <a:p>
            <a:pPr algn="ctr"/>
            <a:r>
              <a:rPr lang="en-US" sz="7200" b="1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2 Thessalonians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1FC93-F044-41EF-8CAE-C3C6760C6010}"/>
              </a:ext>
            </a:extLst>
          </p:cNvPr>
          <p:cNvSpPr txBox="1"/>
          <p:nvPr/>
        </p:nvSpPr>
        <p:spPr>
          <a:xfrm>
            <a:off x="2734177" y="5690099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rgbClr val="EFDEB6"/>
                </a:solidFill>
              </a:rPr>
              <a:t>OurResoluteHope.com/2thessalonians</a:t>
            </a:r>
          </a:p>
        </p:txBody>
      </p:sp>
      <p:pic>
        <p:nvPicPr>
          <p:cNvPr id="11" name="Picture 10" descr="A lighthouse with a light house&#10;&#10;Description automatically generated">
            <a:extLst>
              <a:ext uri="{FF2B5EF4-FFF2-40B4-BE49-F238E27FC236}">
                <a16:creationId xmlns:a16="http://schemas.microsoft.com/office/drawing/2014/main" id="{0DF5E9EA-3568-B2B3-64FC-3DCF67A1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94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37" y="5420157"/>
            <a:ext cx="979714" cy="979714"/>
          </a:xfrm>
          <a:prstGeom prst="rect">
            <a:avLst/>
          </a:prstGeom>
        </p:spPr>
      </p:pic>
      <p:pic>
        <p:nvPicPr>
          <p:cNvPr id="12" name="Picture 11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71A48C74-159B-65DB-18B4-2E33734291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55" y="5407094"/>
            <a:ext cx="1027677" cy="102767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BD7983-79D6-5F62-2D2B-0121FD35F76B}"/>
              </a:ext>
            </a:extLst>
          </p:cNvPr>
          <p:cNvSpPr/>
          <p:nvPr/>
        </p:nvSpPr>
        <p:spPr>
          <a:xfrm>
            <a:off x="6544491" y="3224337"/>
            <a:ext cx="5066662" cy="860931"/>
          </a:xfrm>
          <a:prstGeom prst="roundRect">
            <a:avLst/>
          </a:prstGeom>
          <a:solidFill>
            <a:srgbClr val="58351B">
              <a:alpha val="5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218E3-4BA2-D15C-AE0E-762CF9BA1228}"/>
              </a:ext>
            </a:extLst>
          </p:cNvPr>
          <p:cNvSpPr txBox="1"/>
          <p:nvPr/>
        </p:nvSpPr>
        <p:spPr>
          <a:xfrm>
            <a:off x="6748422" y="3346585"/>
            <a:ext cx="478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#</a:t>
            </a:r>
            <a:r>
              <a:rPr lang="en-US" sz="40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3  Comfort For Dark Days</a:t>
            </a:r>
            <a:endParaRPr lang="en-US" sz="3600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20604020202020204" pitchFamily="18" charset="0"/>
              <a:ea typeface="ADLaM Display" panose="02010000000000000000" pitchFamily="2" charset="0"/>
              <a:cs typeface="Vijaya" panose="02020604020202020204" pitchFamily="18" charset="0"/>
            </a:endParaRPr>
          </a:p>
          <a:p>
            <a:pPr algn="r"/>
            <a:endParaRPr lang="en-US" sz="1200" b="1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3200" dirty="0">
                <a:solidFill>
                  <a:srgbClr val="EFD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Chapter 2:13-17</a:t>
            </a:r>
          </a:p>
        </p:txBody>
      </p:sp>
    </p:spTree>
    <p:extLst>
      <p:ext uri="{BB962C8B-B14F-4D97-AF65-F5344CB8AC3E}">
        <p14:creationId xmlns:p14="http://schemas.microsoft.com/office/powerpoint/2010/main" val="424884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4550D2B0-E98B-AB74-7BF8-B31573C48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1595"/>
          <a:stretch/>
        </p:blipFill>
        <p:spPr>
          <a:xfrm>
            <a:off x="20" y="1282"/>
            <a:ext cx="12191980" cy="6856718"/>
          </a:xfrm>
          <a:prstGeom prst="roundRect">
            <a:avLst>
              <a:gd name="adj" fmla="val 16667"/>
            </a:avLst>
          </a:prstGeom>
          <a:ln w="38100">
            <a:solidFill>
              <a:srgbClr val="39342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20B1B-5421-F037-33E3-C61777CD6224}"/>
              </a:ext>
            </a:extLst>
          </p:cNvPr>
          <p:cNvSpPr txBox="1"/>
          <p:nvPr/>
        </p:nvSpPr>
        <p:spPr>
          <a:xfrm>
            <a:off x="1481977" y="378823"/>
            <a:ext cx="84705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A Journey Through</a:t>
            </a:r>
          </a:p>
          <a:p>
            <a:pPr algn="ctr"/>
            <a:r>
              <a:rPr lang="en-US" sz="7200" b="1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2 Thessalonians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1FC93-F044-41EF-8CAE-C3C6760C6010}"/>
              </a:ext>
            </a:extLst>
          </p:cNvPr>
          <p:cNvSpPr txBox="1"/>
          <p:nvPr/>
        </p:nvSpPr>
        <p:spPr>
          <a:xfrm>
            <a:off x="2734177" y="5690099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rgbClr val="EFDEB6"/>
                </a:solidFill>
              </a:rPr>
              <a:t>OurResoluteHope.com/2thessalonians</a:t>
            </a:r>
          </a:p>
        </p:txBody>
      </p:sp>
      <p:pic>
        <p:nvPicPr>
          <p:cNvPr id="11" name="Picture 10" descr="A lighthouse with a light house&#10;&#10;Description automatically generated">
            <a:extLst>
              <a:ext uri="{FF2B5EF4-FFF2-40B4-BE49-F238E27FC236}">
                <a16:creationId xmlns:a16="http://schemas.microsoft.com/office/drawing/2014/main" id="{0DF5E9EA-3568-B2B3-64FC-3DCF67A1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94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37" y="5420157"/>
            <a:ext cx="979714" cy="979714"/>
          </a:xfrm>
          <a:prstGeom prst="rect">
            <a:avLst/>
          </a:prstGeom>
        </p:spPr>
      </p:pic>
      <p:pic>
        <p:nvPicPr>
          <p:cNvPr id="12" name="Picture 11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71A48C74-159B-65DB-18B4-2E33734291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55" y="5407094"/>
            <a:ext cx="1027677" cy="102767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BD7983-79D6-5F62-2D2B-0121FD35F76B}"/>
              </a:ext>
            </a:extLst>
          </p:cNvPr>
          <p:cNvSpPr/>
          <p:nvPr/>
        </p:nvSpPr>
        <p:spPr>
          <a:xfrm>
            <a:off x="7145382" y="3224337"/>
            <a:ext cx="4465771" cy="860931"/>
          </a:xfrm>
          <a:prstGeom prst="roundRect">
            <a:avLst/>
          </a:prstGeom>
          <a:solidFill>
            <a:srgbClr val="58351B">
              <a:alpha val="5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218E3-4BA2-D15C-AE0E-762CF9BA1228}"/>
              </a:ext>
            </a:extLst>
          </p:cNvPr>
          <p:cNvSpPr txBox="1"/>
          <p:nvPr/>
        </p:nvSpPr>
        <p:spPr>
          <a:xfrm>
            <a:off x="7426726" y="3341411"/>
            <a:ext cx="41569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#</a:t>
            </a:r>
            <a:r>
              <a:rPr lang="en-US" sz="40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4  Faithfulness Of God</a:t>
            </a:r>
            <a:endParaRPr lang="en-US" sz="3600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20604020202020204" pitchFamily="18" charset="0"/>
              <a:ea typeface="ADLaM Display" panose="02010000000000000000" pitchFamily="2" charset="0"/>
              <a:cs typeface="Vijaya" panose="02020604020202020204" pitchFamily="18" charset="0"/>
            </a:endParaRPr>
          </a:p>
          <a:p>
            <a:pPr algn="r"/>
            <a:endParaRPr lang="en-US" sz="1200" b="1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3200" dirty="0">
                <a:solidFill>
                  <a:srgbClr val="EFD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Chapter 3:1-5</a:t>
            </a:r>
          </a:p>
        </p:txBody>
      </p:sp>
    </p:spTree>
    <p:extLst>
      <p:ext uri="{BB962C8B-B14F-4D97-AF65-F5344CB8AC3E}">
        <p14:creationId xmlns:p14="http://schemas.microsoft.com/office/powerpoint/2010/main" val="50352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4550D2B0-E98B-AB74-7BF8-B31573C48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1595"/>
          <a:stretch/>
        </p:blipFill>
        <p:spPr>
          <a:xfrm>
            <a:off x="20" y="1282"/>
            <a:ext cx="12191980" cy="6856718"/>
          </a:xfrm>
          <a:prstGeom prst="roundRect">
            <a:avLst>
              <a:gd name="adj" fmla="val 16667"/>
            </a:avLst>
          </a:prstGeom>
          <a:ln w="38100">
            <a:solidFill>
              <a:srgbClr val="39342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20B1B-5421-F037-33E3-C61777CD6224}"/>
              </a:ext>
            </a:extLst>
          </p:cNvPr>
          <p:cNvSpPr txBox="1"/>
          <p:nvPr/>
        </p:nvSpPr>
        <p:spPr>
          <a:xfrm>
            <a:off x="1481977" y="378823"/>
            <a:ext cx="84705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A Journey Through</a:t>
            </a:r>
          </a:p>
          <a:p>
            <a:pPr algn="ctr"/>
            <a:r>
              <a:rPr lang="en-US" sz="7200" b="1" dirty="0">
                <a:solidFill>
                  <a:srgbClr val="EEB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2 Thessalonians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1FC93-F044-41EF-8CAE-C3C6760C6010}"/>
              </a:ext>
            </a:extLst>
          </p:cNvPr>
          <p:cNvSpPr txBox="1"/>
          <p:nvPr/>
        </p:nvSpPr>
        <p:spPr>
          <a:xfrm>
            <a:off x="2734177" y="5690099"/>
            <a:ext cx="5205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" dirty="0">
                <a:solidFill>
                  <a:srgbClr val="EFDEB6"/>
                </a:solidFill>
              </a:rPr>
              <a:t>OurResoluteHope.com/2thessalonians</a:t>
            </a:r>
          </a:p>
        </p:txBody>
      </p:sp>
      <p:pic>
        <p:nvPicPr>
          <p:cNvPr id="11" name="Picture 10" descr="A lighthouse with a light house&#10;&#10;Description automatically generated">
            <a:extLst>
              <a:ext uri="{FF2B5EF4-FFF2-40B4-BE49-F238E27FC236}">
                <a16:creationId xmlns:a16="http://schemas.microsoft.com/office/drawing/2014/main" id="{0DF5E9EA-3568-B2B3-64FC-3DCF67A1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94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37" y="5420157"/>
            <a:ext cx="979714" cy="979714"/>
          </a:xfrm>
          <a:prstGeom prst="rect">
            <a:avLst/>
          </a:prstGeom>
        </p:spPr>
      </p:pic>
      <p:pic>
        <p:nvPicPr>
          <p:cNvPr id="12" name="Picture 11" descr="A white lighthouse with a round frame&#10;&#10;Description automatically generated with medium confidence">
            <a:extLst>
              <a:ext uri="{FF2B5EF4-FFF2-40B4-BE49-F238E27FC236}">
                <a16:creationId xmlns:a16="http://schemas.microsoft.com/office/drawing/2014/main" id="{71A48C74-159B-65DB-18B4-2E33734291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737373"/>
              </a:clrFrom>
              <a:clrTo>
                <a:srgbClr val="7373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55" y="5407094"/>
            <a:ext cx="1027677" cy="102767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BD7983-79D6-5F62-2D2B-0121FD35F76B}"/>
              </a:ext>
            </a:extLst>
          </p:cNvPr>
          <p:cNvSpPr/>
          <p:nvPr/>
        </p:nvSpPr>
        <p:spPr>
          <a:xfrm>
            <a:off x="7550330" y="3224337"/>
            <a:ext cx="4060823" cy="860931"/>
          </a:xfrm>
          <a:prstGeom prst="roundRect">
            <a:avLst/>
          </a:prstGeom>
          <a:solidFill>
            <a:srgbClr val="58351B">
              <a:alpha val="5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218E3-4BA2-D15C-AE0E-762CF9BA1228}"/>
              </a:ext>
            </a:extLst>
          </p:cNvPr>
          <p:cNvSpPr txBox="1"/>
          <p:nvPr/>
        </p:nvSpPr>
        <p:spPr>
          <a:xfrm>
            <a:off x="7883348" y="3346585"/>
            <a:ext cx="36488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#</a:t>
            </a:r>
            <a:r>
              <a:rPr lang="en-US" sz="4000" dirty="0">
                <a:ln w="0"/>
                <a:solidFill>
                  <a:srgbClr val="EFDE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jaya" panose="02020604020202020204" pitchFamily="18" charset="0"/>
                <a:ea typeface="ADLaM Display" panose="02010000000000000000" pitchFamily="2" charset="0"/>
                <a:cs typeface="Vijaya" panose="02020604020202020204" pitchFamily="18" charset="0"/>
              </a:rPr>
              <a:t>5  Truth Begets Life</a:t>
            </a:r>
            <a:endParaRPr lang="en-US" sz="3600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20604020202020204" pitchFamily="18" charset="0"/>
              <a:ea typeface="ADLaM Display" panose="02010000000000000000" pitchFamily="2" charset="0"/>
              <a:cs typeface="Vijaya" panose="02020604020202020204" pitchFamily="18" charset="0"/>
            </a:endParaRPr>
          </a:p>
          <a:p>
            <a:pPr algn="r"/>
            <a:endParaRPr lang="en-US" sz="1200" b="1" dirty="0">
              <a:ln w="0"/>
              <a:solidFill>
                <a:srgbClr val="EFDE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r"/>
            <a:r>
              <a:rPr lang="en-US" sz="3200" dirty="0">
                <a:solidFill>
                  <a:srgbClr val="EFD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20604020202020204" pitchFamily="18" charset="0"/>
                <a:cs typeface="Vijaya" panose="02020604020202020204" pitchFamily="18" charset="0"/>
              </a:rPr>
              <a:t>Chapter 3:6-18</a:t>
            </a:r>
          </a:p>
        </p:txBody>
      </p:sp>
    </p:spTree>
    <p:extLst>
      <p:ext uri="{BB962C8B-B14F-4D97-AF65-F5344CB8AC3E}">
        <p14:creationId xmlns:p14="http://schemas.microsoft.com/office/powerpoint/2010/main" val="36264141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102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Copperplate Gothic Light</vt:lpstr>
      <vt:lpstr>Vijaya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Russin</dc:creator>
  <cp:lastModifiedBy>John Russin</cp:lastModifiedBy>
  <cp:revision>41</cp:revision>
  <dcterms:created xsi:type="dcterms:W3CDTF">2022-11-29T20:01:15Z</dcterms:created>
  <dcterms:modified xsi:type="dcterms:W3CDTF">2024-02-11T15:48:10Z</dcterms:modified>
</cp:coreProperties>
</file>